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F060-2EB4-4AA4-99EF-90B0BFAA0171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55FED-6B4B-469B-88B0-3C85239532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600BE-4FE5-4369-8C11-C3BED897EFB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5253F-2BB2-4635-A5BB-3CEDDD999D5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E29C-8DF2-48E6-9227-B541674E58E9}" type="datetimeFigureOut">
              <a:rPr lang="en-US" smtClean="0"/>
              <a:pPr/>
              <a:t>9/26/2010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F3318-3378-4039-8F56-8B4F3B4C8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  <a:endParaRPr lang="en-US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1999-2000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 OXFORD SENIOR LEAGUE</a:t>
            </a:r>
          </a:p>
          <a:p>
            <a:pPr algn="ctr">
              <a:buFontTx/>
              <a:buNone/>
            </a:pPr>
            <a:r>
              <a:rPr lang="en-GB" b="1" dirty="0" smtClean="0"/>
              <a:t>PREMIER DIVISION 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</a:t>
            </a:r>
            <a:r>
              <a:rPr lang="en-GB" sz="3600" b="1" dirty="0" smtClean="0"/>
              <a:t> </a:t>
            </a:r>
            <a:r>
              <a:rPr lang="en-GB" sz="3600" b="1" dirty="0" smtClean="0"/>
              <a:t>16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3 v 2  Long </a:t>
            </a:r>
            <a:r>
              <a:rPr lang="en-GB" sz="1600" b="1" dirty="0" err="1" smtClean="0"/>
              <a:t>Crendon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Tyler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Goal scorers	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		Booked</a:t>
            </a:r>
            <a:r>
              <a:rPr lang="en-GB" sz="1600" b="1" dirty="0"/>
              <a:t>				</a:t>
            </a:r>
            <a:r>
              <a:rPr lang="en-GB" sz="1600" b="1" dirty="0" smtClean="0"/>
              <a:t>R. </a:t>
            </a:r>
            <a:r>
              <a:rPr lang="en-GB" sz="1600" b="1" smtClean="0"/>
              <a:t>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Steve </a:t>
            </a:r>
            <a:r>
              <a:rPr lang="en-GB" sz="1600" b="1" dirty="0" err="1" smtClean="0"/>
              <a:t>Greenough</a:t>
            </a:r>
            <a:r>
              <a:rPr lang="en-GB" sz="1600" b="1" dirty="0" smtClean="0"/>
              <a:t> £27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2000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err="1" smtClean="0"/>
              <a:t>Launton</a:t>
            </a:r>
            <a:r>
              <a:rPr lang="en-GB" sz="1600" b="1" dirty="0" smtClean="0"/>
              <a:t> Sports  4 v 0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</a:t>
            </a:r>
            <a:r>
              <a:rPr lang="en-GB" sz="1600" b="1" dirty="0" err="1" smtClean="0"/>
              <a:t>Hodson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Tyler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</a:t>
            </a:r>
            <a:r>
              <a:rPr lang="en-GB" sz="1600" b="1" dirty="0" err="1" smtClean="0"/>
              <a:t>Howes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J. Corley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Robin Clarke £18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</a:t>
            </a:r>
            <a:r>
              <a:rPr lang="en-GB" sz="3600" b="1" dirty="0"/>
              <a:t>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2000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Charlton </a:t>
            </a:r>
            <a:r>
              <a:rPr lang="en-GB" sz="1600" b="1" dirty="0" err="1" smtClean="0"/>
              <a:t>Utd</a:t>
            </a:r>
            <a:r>
              <a:rPr lang="en-GB" sz="1600" b="1" dirty="0" smtClean="0"/>
              <a:t>  1 v 2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S. </a:t>
            </a:r>
            <a:r>
              <a:rPr lang="en-GB" sz="1600" b="1" dirty="0" smtClean="0"/>
              <a:t>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J. Corley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Goal scorers	R. </a:t>
            </a:r>
            <a:r>
              <a:rPr lang="en-GB" sz="1600" b="1" dirty="0" err="1" smtClean="0"/>
              <a:t>Canaway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</a:t>
            </a:r>
            <a:r>
              <a:rPr lang="en-GB" sz="1600" b="1" dirty="0" smtClean="0"/>
              <a:t>R. </a:t>
            </a:r>
            <a:r>
              <a:rPr lang="en-GB" sz="1600" b="1" smtClean="0"/>
              <a:t>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M. Clarkson £28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52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MIDDLETON CHENEY</vt:lpstr>
      <vt:lpstr>FIRST TEAM</vt:lpstr>
      <vt:lpstr>October 16th 1999 Oxon Senior League Div I - Home</vt:lpstr>
      <vt:lpstr>March 25th 2000 Oxon Senior League Div I - Away</vt:lpstr>
      <vt:lpstr>April 4th 2000 Oxon Senior League Div I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6</cp:revision>
  <dcterms:created xsi:type="dcterms:W3CDTF">2009-04-10T15:55:55Z</dcterms:created>
  <dcterms:modified xsi:type="dcterms:W3CDTF">2010-09-27T08:07:09Z</dcterms:modified>
</cp:coreProperties>
</file>